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D219-D9B6-4E18-8140-96F907799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27BBD-F07A-4F62-8491-5FEBA47A7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04A-189C-40EA-8E7A-E98A0E63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F7D0-C2A1-4EFA-A3BD-C3F062C9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D5D9A-C1AF-44FE-AFBC-C31544C0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5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13947-98AB-42E5-97D1-9A18202E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8172B-1FBB-4EF0-A22C-008F73480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9CF75-B396-4239-8B2F-56E74F69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65BF-2333-4840-A95E-B4036C57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A1643-66A6-47CB-B4D6-BE637826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CD2A-2C18-4B95-A089-3016C9822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55AB0-7D25-4926-ABBF-396785551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392F-B7E0-4E17-9CF2-0C5EA64B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DDAAC-1494-4C17-A9BF-7A3F0419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5B560-3E8A-4A0B-AB5C-E7B77854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6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DB1CD-83AD-4F40-9360-E35ACE64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9E09D-42B1-4ACF-ADAA-EF10F3A51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8123C-351A-4B72-B2BE-706DCDAC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0A7D1-24EF-466F-BA79-68E91128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31BA-5C80-4D41-A037-B8CF02AC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0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2BA0-93E9-43E3-AF5E-CFC6B25E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0635B-659F-447A-BD69-42BF850AE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BE6AC-D78F-4F2E-B104-8F75F9B5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32D89-027A-49C9-88BD-34182A65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7081F-9069-4061-A77E-B0AE22A8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5B094-7072-4CC9-8ED3-BC6F9E889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F46D-C47B-4602-90CB-2B68F81AA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7CED5-A940-4BFC-A000-21299E95A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AA1EF-E244-4B95-9C06-FA6B26B0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31F8B-F007-4A70-BD9D-EEA6E5BE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4068-4D85-4B44-853D-E4856F32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E8EC-991F-438E-B787-EEC5EA58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12E0E-5C47-46C9-B622-30DA176D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D9FF9-FB64-4E34-927B-150DDA063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8E47FD-F999-49EF-AE68-B26F378F4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B4795-7535-4581-9790-048C0B4CDA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FAF73-F7B6-4C92-89FF-E7D7B6DE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6A241-01FD-4CD8-969C-5E4A21FE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1A464-DD79-4D17-95D4-4164749E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DD03-5F14-44C0-B10A-5A3F4CA5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CE4E9-FF22-47CF-A9BF-DE21346C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138E9-F8FF-4314-B4C3-DB894F14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3B02-DF16-491F-B20C-9C9C8A16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D67DB-3887-4A6B-AF8E-A47DA0AF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518A0-A8DB-47CA-BA4D-12A018C2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75234-1400-4BA0-8BCF-82A3E559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71CA-7A79-41DA-AE2E-A4EA70BA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0C97-1904-4EFB-BA6A-1DF6EC32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16185-1363-4044-A3A4-CECA2DEF8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C2D22-E694-4269-98A5-DAB93578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8BD54-D76E-44A3-9468-C29B3B08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9AF26-683D-44AF-89DD-B340647D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0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91DE-8F40-4BF2-B8A6-980BB2BA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D90A04-EAAC-47D4-A6A0-17C79BE40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E625C-E5D5-4994-95DE-C47D6D92F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FABE2-B7FD-4AC2-9662-310DBA68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DC673-0967-449D-8A31-73AC8D28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9A111-D18A-49F4-823A-7FA7B1AF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D99F9-415C-408A-9B9B-9C21C2E30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60416-51A2-4B25-AA75-CD3D9C53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D792A-0575-4067-B8E5-A0153E7A1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EADE-EB61-41F1-A9D4-1035899B40BA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2261-3E63-4319-88FB-27F72633A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143AD-2FC3-4CE2-AA21-E9862B07B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2EAB-43E9-4D0D-92F2-5CB4108EC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E98B-F637-416C-B9BB-22961F6E2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52727-2055-49B3-BDA1-9BB763936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6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F8134D-C6D8-4BE2-A39B-3F366D230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473" y="3592224"/>
            <a:ext cx="7694543" cy="164150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6F83916-9633-4A9D-8EB8-2027F8061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50" y="1212574"/>
            <a:ext cx="9871566" cy="173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4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Daniel</dc:creator>
  <cp:lastModifiedBy>Matthew Daniel</cp:lastModifiedBy>
  <cp:revision>1</cp:revision>
  <dcterms:created xsi:type="dcterms:W3CDTF">2021-02-25T08:24:30Z</dcterms:created>
  <dcterms:modified xsi:type="dcterms:W3CDTF">2021-02-25T08:27:12Z</dcterms:modified>
</cp:coreProperties>
</file>